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3" r:id="rId3"/>
    <p:sldId id="266" r:id="rId4"/>
    <p:sldId id="267" r:id="rId5"/>
    <p:sldId id="264" r:id="rId6"/>
    <p:sldId id="257" r:id="rId7"/>
    <p:sldId id="258" r:id="rId8"/>
    <p:sldId id="259" r:id="rId9"/>
    <p:sldId id="269" r:id="rId10"/>
    <p:sldId id="270" r:id="rId11"/>
    <p:sldId id="260" r:id="rId12"/>
    <p:sldId id="262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0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4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464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88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753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01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8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9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6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8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0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49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4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3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6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6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45AC6-C491-4585-A584-9CE2AF7D550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9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WWlsvO4ST4?feature=oembed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n9Dw9TxyGw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7B779-01D9-5A7B-DDD4-E8D96B506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9809" y="829931"/>
            <a:ext cx="6572382" cy="97431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Veterans Leather</a:t>
            </a:r>
            <a:br>
              <a:rPr lang="en-US" dirty="0"/>
            </a:br>
            <a:r>
              <a:rPr lang="en-US" dirty="0"/>
              <a:t>(Deer Hide Program)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00179-60EC-F53B-2D03-F78891CA1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9809" y="5853241"/>
            <a:ext cx="6572382" cy="558089"/>
          </a:xfrm>
        </p:spPr>
        <p:txBody>
          <a:bodyPr anchor="t">
            <a:normAutofit/>
          </a:bodyPr>
          <a:lstStyle/>
          <a:p>
            <a:r>
              <a:rPr lang="en-US" sz="2000" dirty="0"/>
              <a:t>Curtis Blystone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E94804-02DE-C485-1D66-92B5BDC8C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2931" y="2172708"/>
            <a:ext cx="3946138" cy="368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5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8C2F8-C0B4-055F-90D9-1C1738552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Salting the Hides</a:t>
            </a:r>
          </a:p>
        </p:txBody>
      </p:sp>
      <p:pic>
        <p:nvPicPr>
          <p:cNvPr id="6" name="Online Media 5" title="Instructional Hide Preparation Video Part 2">
            <a:hlinkClick r:id="" action="ppaction://media"/>
            <a:extLst>
              <a:ext uri="{FF2B5EF4-FFF2-40B4-BE49-F238E27FC236}">
                <a16:creationId xmlns:a16="http://schemas.microsoft.com/office/drawing/2014/main" id="{CC1DBDB3-2D17-0985-11C3-3545502AC60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2601" y="1868926"/>
            <a:ext cx="686911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8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D6DCD-6AAE-94D3-4F5A-E418CBADA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Packing Hides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B9D2E-CCDF-11BC-1D7A-5BBD77A57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1272"/>
            <a:ext cx="8596668" cy="3880773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Keep hides level</a:t>
            </a:r>
          </a:p>
          <a:p>
            <a:endParaRPr lang="en-US" sz="2000" dirty="0"/>
          </a:p>
          <a:p>
            <a:r>
              <a:rPr lang="en-US" sz="2000" dirty="0"/>
              <a:t>Do not overload </a:t>
            </a:r>
          </a:p>
          <a:p>
            <a:endParaRPr lang="en-US" sz="2000" dirty="0"/>
          </a:p>
          <a:p>
            <a:r>
              <a:rPr lang="en-US" sz="2000" dirty="0"/>
              <a:t>Shrink wrap if available</a:t>
            </a:r>
          </a:p>
          <a:p>
            <a:endParaRPr lang="en-US" sz="2000" dirty="0"/>
          </a:p>
          <a:p>
            <a:r>
              <a:rPr lang="en-US" sz="2000" dirty="0"/>
              <a:t>Store in a dry cool place preferably not outside </a:t>
            </a:r>
          </a:p>
          <a:p>
            <a:pPr lvl="1"/>
            <a:r>
              <a:rPr lang="en-US" sz="1800" dirty="0"/>
              <a:t>Hides will drain once packed and salted</a:t>
            </a:r>
          </a:p>
          <a:p>
            <a:endParaRPr lang="en-US" sz="2000" dirty="0"/>
          </a:p>
          <a:p>
            <a:r>
              <a:rPr lang="en-US" sz="2000" dirty="0"/>
              <a:t>Transport to your collection point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18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standing next to a large container full of bags&#10;&#10;AI-generated content may be incorrect.">
            <a:extLst>
              <a:ext uri="{FF2B5EF4-FFF2-40B4-BE49-F238E27FC236}">
                <a16:creationId xmlns:a16="http://schemas.microsoft.com/office/drawing/2014/main" id="{0BED037B-F19A-1AB3-1658-D8C8F4A6F9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</p:spPr>
      </p:pic>
      <p:pic>
        <p:nvPicPr>
          <p:cNvPr id="7" name="Picture 6" descr="A large pile of sheep on a pallet&#10;&#10;AI-generated content may be incorrect.">
            <a:extLst>
              <a:ext uri="{FF2B5EF4-FFF2-40B4-BE49-F238E27FC236}">
                <a16:creationId xmlns:a16="http://schemas.microsoft.com/office/drawing/2014/main" id="{773FEEF7-DE71-1A15-75B6-CBCA1E89F9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429001"/>
            <a:ext cx="4572000" cy="3429000"/>
          </a:xfrm>
          <a:prstGeom prst="rect">
            <a:avLst/>
          </a:prstGeom>
        </p:spPr>
      </p:pic>
      <p:pic>
        <p:nvPicPr>
          <p:cNvPr id="11" name="Picture 10" descr="A green and red circle with black text&#10;&#10;AI-generated content may be incorrect.">
            <a:extLst>
              <a:ext uri="{FF2B5EF4-FFF2-40B4-BE49-F238E27FC236}">
                <a16:creationId xmlns:a16="http://schemas.microsoft.com/office/drawing/2014/main" id="{D35F2E63-D1D0-2B49-C2AC-AAFB226C6A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3076" y="216862"/>
            <a:ext cx="4223283" cy="2092787"/>
          </a:xfrm>
          <a:prstGeom prst="rect">
            <a:avLst/>
          </a:prstGeom>
        </p:spPr>
      </p:pic>
      <p:pic>
        <p:nvPicPr>
          <p:cNvPr id="3" name="Picture 2" descr="A green and red circle with black text&#10;&#10;AI-generated content may be incorrect.">
            <a:extLst>
              <a:ext uri="{FF2B5EF4-FFF2-40B4-BE49-F238E27FC236}">
                <a16:creationId xmlns:a16="http://schemas.microsoft.com/office/drawing/2014/main" id="{C3C74B2B-AAFC-F59A-FCD2-D00A6B45E9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2225" y="4097107"/>
            <a:ext cx="4223283" cy="209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1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768EF-F029-92C3-8130-38285469D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5629" y="4251516"/>
            <a:ext cx="1950870" cy="236816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400" dirty="0"/>
              <a:t>Thank </a:t>
            </a:r>
            <a:br>
              <a:rPr lang="en-US" sz="4400" dirty="0"/>
            </a:br>
            <a:r>
              <a:rPr lang="en-US" sz="4400" dirty="0"/>
              <a:t>You!</a:t>
            </a:r>
          </a:p>
        </p:txBody>
      </p:sp>
      <p:sp>
        <p:nvSpPr>
          <p:cNvPr id="54" name="Isosceles Triangle 8">
            <a:extLst>
              <a:ext uri="{FF2B5EF4-FFF2-40B4-BE49-F238E27FC236}">
                <a16:creationId xmlns:a16="http://schemas.microsoft.com/office/drawing/2014/main" id="{92277706-0D0D-4FEE-A59F-77DBA6C7E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 descr="A person cooking meat on a grill&#10;&#10;AI-generated content may be incorrect.">
            <a:extLst>
              <a:ext uri="{FF2B5EF4-FFF2-40B4-BE49-F238E27FC236}">
                <a16:creationId xmlns:a16="http://schemas.microsoft.com/office/drawing/2014/main" id="{BA97B033-15EE-F6EA-EFA1-1DD2790DF5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8" r="-381" b="-2"/>
          <a:stretch>
            <a:fillRect/>
          </a:stretch>
        </p:blipFill>
        <p:spPr>
          <a:xfrm>
            <a:off x="-1174" y="0"/>
            <a:ext cx="6851983" cy="38340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F8ABA4-F993-4BED-4861-6AC134B861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87" r="29096" b="-5"/>
          <a:stretch>
            <a:fillRect/>
          </a:stretch>
        </p:blipFill>
        <p:spPr>
          <a:xfrm>
            <a:off x="6769416" y="0"/>
            <a:ext cx="2759595" cy="38460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31D7C2-3285-3FA2-9958-7590D71A21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49" y="3827320"/>
            <a:ext cx="4267201" cy="3019351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3E4D015-5B5C-7474-8A3C-42196E5D4E4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89" t="468" r="14148" b="-473"/>
          <a:stretch>
            <a:fillRect/>
          </a:stretch>
        </p:blipFill>
        <p:spPr>
          <a:xfrm>
            <a:off x="4276050" y="3649427"/>
            <a:ext cx="3506239" cy="320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5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7836C-150D-7508-42FE-FB50ADAC5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09" y="514350"/>
            <a:ext cx="8596668" cy="749963"/>
          </a:xfrm>
        </p:spPr>
        <p:txBody>
          <a:bodyPr/>
          <a:lstStyle/>
          <a:p>
            <a:r>
              <a:rPr lang="en-US" dirty="0"/>
              <a:t>State Leather Program Chairs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A792C-6EAF-A549-3A80-358F38551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950" y="1264313"/>
            <a:ext cx="8596668" cy="3880773"/>
          </a:xfrm>
        </p:spPr>
        <p:txBody>
          <a:bodyPr>
            <a:noAutofit/>
          </a:bodyPr>
          <a:lstStyle/>
          <a:p>
            <a:r>
              <a:rPr lang="en-US" sz="2000" dirty="0"/>
              <a:t>The State Leather Program Chair works with Lodges to collect salted hides that have been prepared for processing. </a:t>
            </a:r>
          </a:p>
          <a:p>
            <a:r>
              <a:rPr lang="en-US" sz="2000" dirty="0"/>
              <a:t>They coordinate the most cost-effective way to transport these hides to the tanneries. </a:t>
            </a:r>
            <a:r>
              <a:rPr lang="en-US" sz="2000" i="1" dirty="0"/>
              <a:t>(If you need a semi to pick them up contact Chuck or myself.)</a:t>
            </a:r>
          </a:p>
          <a:p>
            <a:r>
              <a:rPr lang="en-US" sz="2000" dirty="0"/>
              <a:t>They collaborate with the Director of the National Veterans Service Commission and other Vice-Chairs. </a:t>
            </a:r>
          </a:p>
          <a:p>
            <a:r>
              <a:rPr lang="en-US" sz="2000" dirty="0"/>
              <a:t>They work to ensure the smooth and efficient operation of the Veterans Leather Program.</a:t>
            </a:r>
          </a:p>
          <a:p>
            <a:r>
              <a:rPr lang="en-US" sz="2000" dirty="0"/>
              <a:t>Run meetings at state conventions.</a:t>
            </a:r>
          </a:p>
          <a:p>
            <a:r>
              <a:rPr lang="en-US" sz="2000" dirty="0"/>
              <a:t>Order certificates for lodges that participate.</a:t>
            </a:r>
          </a:p>
          <a:p>
            <a:r>
              <a:rPr lang="en-US" sz="2000" dirty="0"/>
              <a:t>The State Leather Program Chair is a crucial link in the process of providing support to veterans through the Elks' Veterans Leather Program.</a:t>
            </a:r>
          </a:p>
        </p:txBody>
      </p:sp>
    </p:spTree>
    <p:extLst>
      <p:ext uri="{BB962C8B-B14F-4D97-AF65-F5344CB8AC3E}">
        <p14:creationId xmlns:p14="http://schemas.microsoft.com/office/powerpoint/2010/main" val="129863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B5B84-BD9F-8F12-8A14-F3325879A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" y="163513"/>
            <a:ext cx="6171141" cy="1320800"/>
          </a:xfrm>
        </p:spPr>
        <p:txBody>
          <a:bodyPr>
            <a:normAutofit/>
          </a:bodyPr>
          <a:lstStyle/>
          <a:p>
            <a:r>
              <a:rPr lang="en-US" dirty="0"/>
              <a:t>Celebrating Volunteers and Spreading the Word</a:t>
            </a:r>
          </a:p>
        </p:txBody>
      </p:sp>
      <p:pic>
        <p:nvPicPr>
          <p:cNvPr id="7" name="Picture 6" descr="A person at a table&#10;&#10;AI-generated content may be incorrect.">
            <a:extLst>
              <a:ext uri="{FF2B5EF4-FFF2-40B4-BE49-F238E27FC236}">
                <a16:creationId xmlns:a16="http://schemas.microsoft.com/office/drawing/2014/main" id="{78BD938C-2916-3597-5107-4CB425CDC5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75" y="0"/>
            <a:ext cx="5762625" cy="6858000"/>
          </a:xfrm>
          <a:prstGeom prst="rect">
            <a:avLst/>
          </a:prstGeom>
        </p:spPr>
      </p:pic>
      <p:pic>
        <p:nvPicPr>
          <p:cNvPr id="5" name="Content Placeholder 4" descr="A group of men holding a certificate&#10;&#10;AI-generated content may be incorrect.">
            <a:extLst>
              <a:ext uri="{FF2B5EF4-FFF2-40B4-BE49-F238E27FC236}">
                <a16:creationId xmlns:a16="http://schemas.microsoft.com/office/drawing/2014/main" id="{EF0902D8-3751-B391-5A61-7926A3D7A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1662" y="1647825"/>
            <a:ext cx="6451037" cy="5210175"/>
          </a:xfrm>
        </p:spPr>
      </p:pic>
    </p:spTree>
    <p:extLst>
      <p:ext uri="{BB962C8B-B14F-4D97-AF65-F5344CB8AC3E}">
        <p14:creationId xmlns:p14="http://schemas.microsoft.com/office/powerpoint/2010/main" val="232982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92B5-212C-707F-C10F-069F66B0A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27" y="270642"/>
            <a:ext cx="8596668" cy="714703"/>
          </a:xfrm>
        </p:spPr>
        <p:txBody>
          <a:bodyPr>
            <a:normAutofit/>
          </a:bodyPr>
          <a:lstStyle/>
          <a:p>
            <a:r>
              <a:rPr lang="en-US" dirty="0"/>
              <a:t>Deer Classic: Something we do in Iowa</a:t>
            </a:r>
          </a:p>
        </p:txBody>
      </p:sp>
      <p:pic>
        <p:nvPicPr>
          <p:cNvPr id="5" name="Content Placeholder 4" descr="A room with a table and chairs&#10;&#10;AI-generated content may be incorrect.">
            <a:extLst>
              <a:ext uri="{FF2B5EF4-FFF2-40B4-BE49-F238E27FC236}">
                <a16:creationId xmlns:a16="http://schemas.microsoft.com/office/drawing/2014/main" id="{135BD5B0-7CF8-B774-E1F7-810D753548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>
          <a:xfrm>
            <a:off x="692532" y="1158766"/>
            <a:ext cx="3675230" cy="5541215"/>
          </a:xfrm>
          <a:prstGeom prst="rect">
            <a:avLst/>
          </a:prstGeom>
        </p:spPr>
      </p:pic>
      <p:pic>
        <p:nvPicPr>
          <p:cNvPr id="7" name="Picture 6" descr="A table with a variety of pillows and slippers&#10;&#10;AI-generated content may be incorrect.">
            <a:extLst>
              <a:ext uri="{FF2B5EF4-FFF2-40B4-BE49-F238E27FC236}">
                <a16:creationId xmlns:a16="http://schemas.microsoft.com/office/drawing/2014/main" id="{4DB5DEEF-A84B-C45A-7869-7536C9A962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>
            <a:fillRect/>
          </a:stretch>
        </p:blipFill>
        <p:spPr>
          <a:xfrm>
            <a:off x="5016926" y="1140204"/>
            <a:ext cx="3675230" cy="2564778"/>
          </a:xfrm>
          <a:prstGeom prst="rect">
            <a:avLst/>
          </a:prstGeom>
        </p:spPr>
      </p:pic>
      <p:sp>
        <p:nvSpPr>
          <p:cNvPr id="16" name="Isosceles Triangle 8">
            <a:extLst>
              <a:ext uri="{FF2B5EF4-FFF2-40B4-BE49-F238E27FC236}">
                <a16:creationId xmlns:a16="http://schemas.microsoft.com/office/drawing/2014/main" id="{D8BD931B-8C3B-4312-B4E0-4BBEEE268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 descr="A table with yellow and black cloth on it&#10;&#10;AI-generated content may be incorrect.">
            <a:extLst>
              <a:ext uri="{FF2B5EF4-FFF2-40B4-BE49-F238E27FC236}">
                <a16:creationId xmlns:a16="http://schemas.microsoft.com/office/drawing/2014/main" id="{C167D051-8369-62F2-A3C9-EA9712FCF6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>
            <a:fillRect/>
          </a:stretch>
        </p:blipFill>
        <p:spPr>
          <a:xfrm>
            <a:off x="5016926" y="4013201"/>
            <a:ext cx="3818069" cy="266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1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D9671-2B83-0222-C585-407DF8973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92" y="617483"/>
            <a:ext cx="8596668" cy="746234"/>
          </a:xfrm>
        </p:spPr>
        <p:txBody>
          <a:bodyPr/>
          <a:lstStyle/>
          <a:p>
            <a:r>
              <a:rPr lang="en-US" dirty="0"/>
              <a:t>District Chair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2E06C-89CC-7A25-14B1-E841F295D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092" y="1640327"/>
            <a:ext cx="4131149" cy="3880773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Assist the State Chair.</a:t>
            </a:r>
          </a:p>
          <a:p>
            <a:r>
              <a:rPr lang="en-US" sz="2000" dirty="0"/>
              <a:t>Facilitate communication between all the lodges in the District.</a:t>
            </a:r>
          </a:p>
          <a:p>
            <a:r>
              <a:rPr lang="en-US" sz="2000" dirty="0"/>
              <a:t>Arrange collection point for the lodges to drop their hides off once salted and packed.</a:t>
            </a:r>
          </a:p>
          <a:p>
            <a:r>
              <a:rPr lang="en-US" sz="2000" dirty="0"/>
              <a:t>Report numbers to your State Chair on all Lodges in the District. </a:t>
            </a:r>
          </a:p>
          <a:p>
            <a:r>
              <a:rPr lang="en-US" sz="2000" dirty="0"/>
              <a:t>Attend meetings at Convention to discuss the program 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3D70FB-E9FD-802F-9C35-798E3B37B2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6251" y="0"/>
            <a:ext cx="6641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60F08-F8EC-DD18-1798-34E10131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9451D-87A5-4BB9-E9EE-14DD1AC53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092" y="1561499"/>
            <a:ext cx="3823722" cy="3880773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Spread the Word – Donated hides come from a variety of locations and individuals such as hunters, farmers, ranchers, slaughter houses, locker plants, taxidermists and highway departments. </a:t>
            </a:r>
          </a:p>
          <a:p>
            <a:r>
              <a:rPr lang="en-US" sz="2000" dirty="0"/>
              <a:t>It never hurts to ask! This program wouldn’t exist without donations.</a:t>
            </a:r>
          </a:p>
          <a:p>
            <a:r>
              <a:rPr lang="en-US" sz="2000" dirty="0"/>
              <a:t>Set up collection point(s).</a:t>
            </a:r>
          </a:p>
          <a:p>
            <a:r>
              <a:rPr lang="en-US" sz="2000" dirty="0"/>
              <a:t>Have a location to prepare the hides.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7479FE-7186-5414-47E0-185EC32C3C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5986" y="0"/>
            <a:ext cx="71260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men standing next to a white box&#10;&#10;AI-generated content may be incorrect.">
            <a:extLst>
              <a:ext uri="{FF2B5EF4-FFF2-40B4-BE49-F238E27FC236}">
                <a16:creationId xmlns:a16="http://schemas.microsoft.com/office/drawing/2014/main" id="{A6EDDCD7-8A3D-DE9B-1242-93CC0B2D69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1489" y="-1852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B4845B-528A-3440-8378-0CA57356A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33" y="304800"/>
            <a:ext cx="3851123" cy="638175"/>
          </a:xfrm>
        </p:spPr>
        <p:txBody>
          <a:bodyPr>
            <a:normAutofit fontScale="90000"/>
          </a:bodyPr>
          <a:lstStyle/>
          <a:p>
            <a:r>
              <a:rPr lang="en-US" dirty="0"/>
              <a:t>Collecting Hides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322E2-CFCD-1E61-BBCD-C77C4BD8A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090" y="1388933"/>
            <a:ext cx="3364068" cy="3880773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Set up drop off locations and check them regularly. </a:t>
            </a:r>
          </a:p>
          <a:p>
            <a:r>
              <a:rPr lang="en-US" sz="2000" dirty="0"/>
              <a:t>Examine the hides to make sure they are good and not rotten.</a:t>
            </a:r>
          </a:p>
          <a:p>
            <a:r>
              <a:rPr lang="en-US" sz="2000" dirty="0"/>
              <a:t>Hair test: gently tug the hair it should not fall out easily. </a:t>
            </a:r>
          </a:p>
          <a:p>
            <a:r>
              <a:rPr lang="en-US" sz="2000" dirty="0"/>
              <a:t>Odor: look for extremely bad smells</a:t>
            </a:r>
          </a:p>
          <a:p>
            <a:r>
              <a:rPr lang="en-US" sz="2000" dirty="0"/>
              <a:t>Color: check for green/gray discoloration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B10BD-3CE0-A642-7406-7331A9A6C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96" y="609600"/>
            <a:ext cx="8596668" cy="626348"/>
          </a:xfrm>
        </p:spPr>
        <p:txBody>
          <a:bodyPr>
            <a:normAutofit fontScale="90000"/>
          </a:bodyPr>
          <a:lstStyle/>
          <a:p>
            <a:r>
              <a:rPr lang="en-US" dirty="0"/>
              <a:t>Preparing the hides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F8F6A-C35B-9970-37A6-CCFCDD62C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96" y="1866249"/>
            <a:ext cx="4414928" cy="3880773"/>
          </a:xfrm>
        </p:spPr>
        <p:txBody>
          <a:bodyPr/>
          <a:lstStyle/>
          <a:p>
            <a:r>
              <a:rPr lang="en-US" sz="2000" dirty="0"/>
              <a:t>Trim the hides.</a:t>
            </a:r>
          </a:p>
          <a:p>
            <a:r>
              <a:rPr lang="en-US" sz="2000" dirty="0"/>
              <a:t>Salt the hides.</a:t>
            </a:r>
          </a:p>
          <a:p>
            <a:r>
              <a:rPr lang="en-US" sz="2000" dirty="0"/>
              <a:t>You cannot use too much salt!</a:t>
            </a:r>
          </a:p>
          <a:p>
            <a:r>
              <a:rPr lang="en-US" sz="2000" dirty="0"/>
              <a:t>Cover the whole surface area.</a:t>
            </a:r>
          </a:p>
          <a:p>
            <a:r>
              <a:rPr lang="en-US" sz="2000" dirty="0"/>
              <a:t>Fold or roll your hides to keep the salt contained inside.</a:t>
            </a:r>
          </a:p>
          <a:p>
            <a:r>
              <a:rPr lang="en-US" sz="2000" dirty="0"/>
              <a:t>Place in pallet box.</a:t>
            </a:r>
            <a:endParaRPr lang="en-US" dirty="0"/>
          </a:p>
        </p:txBody>
      </p:sp>
      <p:pic>
        <p:nvPicPr>
          <p:cNvPr id="5" name="Picture 4" descr="A bag of salt with a person riding a herd of cattle&#10;&#10;AI-generated content may be incorrect.">
            <a:extLst>
              <a:ext uri="{FF2B5EF4-FFF2-40B4-BE49-F238E27FC236}">
                <a16:creationId xmlns:a16="http://schemas.microsoft.com/office/drawing/2014/main" id="{6D40720E-E4C5-0C83-4484-189822D2C3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5227" y="922774"/>
            <a:ext cx="3429000" cy="4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7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0311F-4E10-7540-E134-B59C30D43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704194"/>
            <a:ext cx="8596668" cy="1320800"/>
          </a:xfrm>
        </p:spPr>
        <p:txBody>
          <a:bodyPr/>
          <a:lstStyle/>
          <a:p>
            <a:r>
              <a:rPr lang="en-US" dirty="0"/>
              <a:t>Trimming the hides</a:t>
            </a:r>
          </a:p>
        </p:txBody>
      </p:sp>
      <p:pic>
        <p:nvPicPr>
          <p:cNvPr id="10" name="Online Media 9" title="Instructional Hide Preparation Video Part 1">
            <a:hlinkClick r:id="" action="ppaction://media"/>
            <a:extLst>
              <a:ext uri="{FF2B5EF4-FFF2-40B4-BE49-F238E27FC236}">
                <a16:creationId xmlns:a16="http://schemas.microsoft.com/office/drawing/2014/main" id="{BE28B7C6-021B-D997-6FF5-20EA504ECB1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79463" y="2024994"/>
            <a:ext cx="686911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2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190</TotalTime>
  <Words>399</Words>
  <Application>Microsoft Office PowerPoint</Application>
  <PresentationFormat>Widescreen</PresentationFormat>
  <Paragraphs>50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</vt:lpstr>
      <vt:lpstr>Veterans Leather (Deer Hide Program)</vt:lpstr>
      <vt:lpstr>State Leather Program Chairs</vt:lpstr>
      <vt:lpstr>Celebrating Volunteers and Spreading the Word</vt:lpstr>
      <vt:lpstr>Deer Classic: Something we do in Iowa</vt:lpstr>
      <vt:lpstr>District Chair</vt:lpstr>
      <vt:lpstr>Instructions</vt:lpstr>
      <vt:lpstr>Collecting Hides</vt:lpstr>
      <vt:lpstr>Preparing the hides</vt:lpstr>
      <vt:lpstr>Trimming the hides</vt:lpstr>
      <vt:lpstr>Salting the Hides</vt:lpstr>
      <vt:lpstr>Packing Hides</vt:lpstr>
      <vt:lpstr>PowerPoint Presentation</vt:lpstr>
      <vt:lpstr>Thank 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Justin Mann</dc:creator>
  <cp:lastModifiedBy>Mary Morgan</cp:lastModifiedBy>
  <cp:revision>4</cp:revision>
  <dcterms:created xsi:type="dcterms:W3CDTF">2025-06-06T00:29:18Z</dcterms:created>
  <dcterms:modified xsi:type="dcterms:W3CDTF">2026-08-05T21:47:57Z</dcterms:modified>
</cp:coreProperties>
</file>